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Cutive"/>
      <p:regular r:id="rId18"/>
    </p:embeddedFont>
    <p:embeddedFont>
      <p:font typeface="Comforta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11CA7D-3A1C-40A4-A50C-FFF161CA8B3F}">
  <a:tblStyle styleId="{2211CA7D-3A1C-40A4-A50C-FFF161CA8B3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Comfortaa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utiv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bf7e26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31bf7e2681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bf7e2681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1bf7e2681a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1bf7e2681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31bf7e2681a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bf7e2681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31bf7e2681a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bf7e2681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31bf7e2681a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bf7e2681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31bf7e2681a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bf7e2681a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1bf7e2681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bf7e2681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1bf7e2681a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bf7e2681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1bf7e2681a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bf7e2681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1bf7e2681a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bf7e2681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31bf7e2681a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hyperlink" Target="https://greenscreenbox.app" TargetMode="External"/><Relationship Id="rId5" Type="http://schemas.openxmlformats.org/officeDocument/2006/relationships/hyperlink" Target="https://greenscreenbox.app" TargetMode="External"/><Relationship Id="rId6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hyperlink" Target="https://greenscreenbox.nl/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hyperlink" Target="http://www.youtube.com/watch?v=EgxNIgZ_aAE" TargetMode="External"/><Relationship Id="rId5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143001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143001" y="225811"/>
            <a:ext cx="138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143001" y="3572389"/>
            <a:ext cx="138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142998" y="2039100"/>
            <a:ext cx="6527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7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ATELIER ICT/Greenscreenbox</a:t>
            </a:r>
            <a:endParaRPr sz="1100"/>
          </a:p>
        </p:txBody>
      </p:sp>
      <p:sp>
        <p:nvSpPr>
          <p:cNvPr id="58" name="Google Shape;58;p13"/>
          <p:cNvSpPr txBox="1"/>
          <p:nvPr/>
        </p:nvSpPr>
        <p:spPr>
          <a:xfrm>
            <a:off x="302342" y="943898"/>
            <a:ext cx="84804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746037" y="228153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350" y="4450556"/>
            <a:ext cx="1594485" cy="629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/>
          <p:nvPr/>
        </p:nvSpPr>
        <p:spPr>
          <a:xfrm>
            <a:off x="1143001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1143001" y="225811"/>
            <a:ext cx="138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1143001" y="3572389"/>
            <a:ext cx="138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350" y="4450556"/>
            <a:ext cx="1594485" cy="62938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231316" y="320821"/>
            <a:ext cx="8826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Greenscreenbox gebruiken 4/5 (1)</a:t>
            </a:r>
            <a:endParaRPr sz="24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523725" y="1370719"/>
            <a:ext cx="7998000" cy="30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Ga naar</a:t>
            </a:r>
            <a:r>
              <a:rPr lang="nl" sz="15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nl" sz="1500" u="sng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https://greenscreenbox.app</a:t>
            </a: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Token: [VUL IN]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AutoNum type="arabicPeriod"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Log in op de iPad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AutoNum type="arabicPeriod"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Open een nieuw tabblad in de browser 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AutoNum type="arabicPeriod"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Zet de app op ‘stopmotion-modus’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1266" y="1156650"/>
            <a:ext cx="2344726" cy="228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1143001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1143001" y="225811"/>
            <a:ext cx="138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3"/>
          <p:cNvSpPr/>
          <p:nvPr/>
        </p:nvSpPr>
        <p:spPr>
          <a:xfrm>
            <a:off x="1143001" y="3572389"/>
            <a:ext cx="138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350" y="4450556"/>
            <a:ext cx="1594485" cy="62938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231316" y="320821"/>
            <a:ext cx="8826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Greenscreenbox gebruiken 4/5 (2)</a:t>
            </a:r>
            <a:endParaRPr sz="24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523725" y="1370719"/>
            <a:ext cx="5241300" cy="30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AutoNum type="arabicPeriod"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Oefen eerst tot iedereen weet hoe het gaat. 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AutoNum type="arabicPeriod"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Neem dan je stop-motion op. 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AutoNum type="arabicPeriod"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Klaar? Sla de video op.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AutoNum type="arabicPeriod"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Ga naar de juf met je iPad zodat de video op de computer gezet kan worden.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853" y="1506338"/>
            <a:ext cx="2344726" cy="228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5746341" y="1944943"/>
            <a:ext cx="6559500" cy="4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6C7F"/>
              </a:buClr>
              <a:buSzPts val="5400"/>
              <a:buNone/>
            </a:pPr>
            <a:br>
              <a:rPr lang="nl" sz="5400">
                <a:solidFill>
                  <a:srgbClr val="E16C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" sz="5400">
                <a:solidFill>
                  <a:srgbClr val="E16C7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br>
              <a:rPr lang="nl" sz="5400">
                <a:solidFill>
                  <a:srgbClr val="3F3F3F"/>
                </a:solidFill>
              </a:rPr>
            </a:br>
            <a:br>
              <a:rPr lang="nl" sz="5400">
                <a:latin typeface="Arial"/>
                <a:ea typeface="Arial"/>
                <a:cs typeface="Arial"/>
                <a:sym typeface="Arial"/>
              </a:rPr>
            </a:br>
            <a:br>
              <a:rPr lang="nl" sz="5400">
                <a:latin typeface="Arial"/>
                <a:ea typeface="Arial"/>
                <a:cs typeface="Arial"/>
                <a:sym typeface="Arial"/>
              </a:rPr>
            </a:br>
            <a:endParaRPr sz="5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90710" y="192359"/>
            <a:ext cx="8951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7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Doelen 4/5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E16C7F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3177" y="4714787"/>
            <a:ext cx="1068600" cy="3974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8" name="Google Shape;68;p14"/>
          <p:cNvGraphicFramePr/>
          <p:nvPr/>
        </p:nvGraphicFramePr>
        <p:xfrm>
          <a:off x="445324" y="6306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{2211CA7D-3A1C-40A4-A50C-FFF161CA8B3F}</a:tableStyleId>
              </a:tblPr>
              <a:tblGrid>
                <a:gridCol w="4292925"/>
                <a:gridCol w="4161200"/>
              </a:tblGrid>
              <a:tr h="96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100" u="none" cap="none" strike="noStrike">
                          <a:solidFill>
                            <a:srgbClr val="E16C7F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Kennis:	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100" u="none" cap="none" strike="noStrike">
                          <a:solidFill>
                            <a:srgbClr val="595959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"Ik heb een brede algemene ontwikkeling”</a:t>
                      </a:r>
                      <a:endParaRPr b="1" sz="1100" u="none" cap="none" strike="noStrike">
                        <a:solidFill>
                          <a:srgbClr val="595959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>
                          <a:solidFill>
                            <a:srgbClr val="595959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kennis maken met de wereld om je heen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mfortaa"/>
                        <a:buChar char="•"/>
                      </a:pPr>
                      <a:r>
                        <a:rPr lang="nl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Ik weet wat greenscreentechniek inhoudt.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2413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mfortaa"/>
                        <a:buChar char="•"/>
                      </a:pPr>
                      <a:r>
                        <a:rPr lang="nl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Ik weet dat een verhaal uit verschillende onderdelen (fases) bestaat.</a:t>
                      </a:r>
                      <a:endParaRPr sz="12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34300" marB="34300" marR="68600" marL="68600"/>
                </a:tc>
              </a:tr>
              <a:tr h="96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100" u="none" cap="none" strike="noStrike">
                          <a:solidFill>
                            <a:srgbClr val="E16C7F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Inzicht: (Denkbubbels)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100" u="none" cap="none" strike="noStrike">
                          <a:solidFill>
                            <a:srgbClr val="595959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"Ik weet wie ik ben en wat ik wil”</a:t>
                      </a:r>
                      <a:endParaRPr b="1" sz="1100" u="none" cap="none" strike="noStrike">
                        <a:solidFill>
                          <a:srgbClr val="595959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>
                          <a:solidFill>
                            <a:srgbClr val="595959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reflectie op jezelf en de wereld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•"/>
                      </a:pPr>
                      <a:r>
                        <a:rPr lang="nl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Ik begrijp wanneer en waarom greenscreentechniek wordt toegepast.</a:t>
                      </a:r>
                      <a:endParaRPr sz="1200"/>
                    </a:p>
                  </a:txBody>
                  <a:tcPr marT="34300" marB="34300" marR="68600" marL="68600"/>
                </a:tc>
              </a:tr>
              <a:tr h="162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100" u="none" cap="none" strike="noStrike">
                          <a:solidFill>
                            <a:srgbClr val="E16C7F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Vaardigheden: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100" u="none" cap="none" strike="noStrike">
                          <a:solidFill>
                            <a:srgbClr val="595959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"Ik kan mijn kennis en inzicht toepassen in mijn leren, mijn leven en de omgang met de mensen om mij heen.”</a:t>
                      </a:r>
                      <a:endParaRPr b="1" sz="1100" u="none" cap="none" strike="noStrike">
                        <a:solidFill>
                          <a:srgbClr val="595959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>
                          <a:solidFill>
                            <a:srgbClr val="595959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Werkvormen, toepassingen en de transfer van het geleerde naar nieuwe situaties.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EE688E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mfortaa"/>
                        <a:buChar char="•"/>
                      </a:pPr>
                      <a:r>
                        <a:rPr lang="nl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Ik kan met behulp van de Greenscreenbox en de bijbehorende app een video maken.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143001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1143001" y="225811"/>
            <a:ext cx="138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1143001" y="3572389"/>
            <a:ext cx="138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69635" y="299588"/>
            <a:ext cx="6527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7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Programma </a:t>
            </a:r>
            <a:endParaRPr sz="1100"/>
          </a:p>
        </p:txBody>
      </p:sp>
      <p:sp>
        <p:nvSpPr>
          <p:cNvPr id="77" name="Google Shape;77;p15"/>
          <p:cNvSpPr txBox="1"/>
          <p:nvPr/>
        </p:nvSpPr>
        <p:spPr>
          <a:xfrm>
            <a:off x="302342" y="943898"/>
            <a:ext cx="84804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451463" y="1246483"/>
            <a:ext cx="8241000" cy="24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rgbClr val="E16C7F"/>
                </a:solidFill>
                <a:latin typeface="Comfortaa"/>
                <a:ea typeface="Comfortaa"/>
                <a:cs typeface="Comfortaa"/>
                <a:sym typeface="Comfortaa"/>
              </a:rPr>
              <a:t>We gaan in dit atelier aan de slag met de volgende opdrachten:</a:t>
            </a:r>
            <a:endParaRPr sz="2100">
              <a:solidFill>
                <a:srgbClr val="E16C7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Verhaal schrijven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Storyboard maken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Stop-motion (</a:t>
            </a: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video) maken met een greenscreenbox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746037" y="228153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350" y="4450556"/>
            <a:ext cx="1594485" cy="629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1143001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1143001" y="225811"/>
            <a:ext cx="138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1143001" y="3572389"/>
            <a:ext cx="138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350" y="4450556"/>
            <a:ext cx="1594485" cy="62938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231316" y="320821"/>
            <a:ext cx="8826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Wat is greenscreentechniek? </a:t>
            </a:r>
            <a:endParaRPr sz="24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23725" y="1370719"/>
            <a:ext cx="7998000" cy="30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l" sz="1500">
                <a:latin typeface="Comfortaa"/>
                <a:ea typeface="Comfortaa"/>
                <a:cs typeface="Comfortaa"/>
                <a:sym typeface="Comfortaa"/>
              </a:rPr>
              <a:t>Bekijk de video op</a:t>
            </a:r>
            <a:r>
              <a:rPr lang="nl" sz="1100"/>
              <a:t> </a:t>
            </a:r>
            <a:r>
              <a:rPr lang="nl" sz="15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https://greenscreenbox.nl/</a:t>
            </a: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l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Waarvoor wordt dit gebruikt, denk je?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7803" y="1066463"/>
            <a:ext cx="2344726" cy="228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08318" y="3019518"/>
            <a:ext cx="1874514" cy="19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1197" y="2585795"/>
            <a:ext cx="1739770" cy="1762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744" y="114300"/>
            <a:ext cx="3069375" cy="483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7288" y="114300"/>
            <a:ext cx="3197268" cy="4838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1143001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1143001" y="225811"/>
            <a:ext cx="138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1143001" y="3572389"/>
            <a:ext cx="138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69635" y="299588"/>
            <a:ext cx="6527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7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Een verhaal…</a:t>
            </a:r>
            <a:endParaRPr sz="1100"/>
          </a:p>
        </p:txBody>
      </p:sp>
      <p:sp>
        <p:nvSpPr>
          <p:cNvPr id="108" name="Google Shape;108;p18"/>
          <p:cNvSpPr txBox="1"/>
          <p:nvPr/>
        </p:nvSpPr>
        <p:spPr>
          <a:xfrm>
            <a:off x="302342" y="943898"/>
            <a:ext cx="84804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541688" y="1693146"/>
            <a:ext cx="8241000" cy="24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…heeft een inleiding, kern en slot.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Wat betekent dit?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350" y="4450556"/>
            <a:ext cx="1594485" cy="62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5566" y="1105434"/>
            <a:ext cx="1739770" cy="16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57125" y="2748401"/>
            <a:ext cx="1739770" cy="170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>
            <a:off x="1143001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1143001" y="225811"/>
            <a:ext cx="138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1143001" y="3572389"/>
            <a:ext cx="138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369635" y="299588"/>
            <a:ext cx="6527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7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Jouw/jullie verhaal…</a:t>
            </a:r>
            <a:endParaRPr sz="1100"/>
          </a:p>
        </p:txBody>
      </p:sp>
      <p:sp>
        <p:nvSpPr>
          <p:cNvPr id="121" name="Google Shape;121;p19"/>
          <p:cNvSpPr txBox="1"/>
          <p:nvPr/>
        </p:nvSpPr>
        <p:spPr>
          <a:xfrm>
            <a:off x="302342" y="943898"/>
            <a:ext cx="84804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541688" y="1693146"/>
            <a:ext cx="8241000" cy="24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Wie is het hoofdpersonage in het verhaal? En wie spelen verder een rol?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utive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Naar welke tijd reist dat personage?</a:t>
            </a:r>
            <a:b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Kies uit: </a:t>
            </a:r>
            <a:r>
              <a:rPr b="1"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dinosaurussen, Middeleeuwen (ridders &amp; kastelen), tijd van stoomtreinen &amp; stoommachines.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Naar welke plek reist dat personage?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Hoe ziet die tijdmachine eruit en hoe werkt deze?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Wat voor achtergrond heb ik nodig voor de tijd van nu?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nl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Wat voor achtergrond heb ik nodig voor de tijd waarheen gereisd wordt?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746037" y="228153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350" y="4450556"/>
            <a:ext cx="1594485" cy="629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/>
        </p:nvSpPr>
        <p:spPr>
          <a:xfrm>
            <a:off x="1143001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1143001" y="225811"/>
            <a:ext cx="138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1143001" y="3572389"/>
            <a:ext cx="138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212168" y="812902"/>
            <a:ext cx="84804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390919" y="552450"/>
            <a:ext cx="8241000" cy="46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746037" y="228153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1420" y="4570675"/>
            <a:ext cx="1415415" cy="50926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2355300" y="271931"/>
            <a:ext cx="5257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7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Stop-motion maak je zo!</a:t>
            </a:r>
            <a:endParaRPr sz="1100"/>
          </a:p>
        </p:txBody>
      </p:sp>
      <p:pic>
        <p:nvPicPr>
          <p:cNvPr descr="Een film helemaal gemaakt van foto's. Zoveel foto's, dat het lijkt alsof de poppetjes bewegen. Dat noem je een stop-motion film. Deze week kwam er een Nederlandse stop-motion film uit voor kinderen. Verslaggever Bart nam een kijkje in de speciaal gebouwde filmstudio. #jeugdjournaal #stopmotion #film&#10;&#10;Vragen, tips of ideeën? Stuur ons een e-mail op jeugdjournaal@nos.nl&#10;&#10;Abonneer op ons kanaal: https://www.youtube.com/Jeugdjournaal&#10;&#10;Meer NOS Jeugdjournaal? Je kunt ons ook vinden op:&#10;Instagram: http://instagram.com/nosjeugdjournaal/&#10;Site: http://www.jeugdjournaal.nl/&#10;App: http://www.jeugdjournaal.nl/app" id="137" name="Google Shape;137;p20" title="Duizenden foto's achter elkaar: zo maak je een stop-motion film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8409" y="1095150"/>
            <a:ext cx="4696634" cy="2641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/>
          <p:nvPr/>
        </p:nvSpPr>
        <p:spPr>
          <a:xfrm>
            <a:off x="1143001" y="32951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1143001" y="225811"/>
            <a:ext cx="138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1143001" y="3572389"/>
            <a:ext cx="138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212168" y="812902"/>
            <a:ext cx="84804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390919" y="552450"/>
            <a:ext cx="8241000" cy="46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E964A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Werkvorm: </a:t>
            </a:r>
            <a:endParaRPr b="1"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Een verhaal vertellen/schrijven met daarin een tijdsprong.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Met behulp van de Greenscreenbox en de Greenscreenbox app een stopmotion-video maken</a:t>
            </a:r>
            <a:r>
              <a:rPr lang="nl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Je werkt in groepjes van 4.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Checklist: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het verhaal heeft een </a:t>
            </a:r>
            <a:r>
              <a:rPr i="1"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inleiding, kern</a:t>
            </a: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en </a:t>
            </a:r>
            <a:r>
              <a:rPr i="1"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slot</a:t>
            </a: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let op hoofdletters en punten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minimaal 10 zinnen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Vaardighedendoelen: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2413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▪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Samenwerken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Klaaropdrachten: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Lees het verhaal kritisch na en let op de checklist. 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Maak een storyboard.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nl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Oefen met de greenscreenbox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746037" y="228153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1420" y="4570675"/>
            <a:ext cx="1415415" cy="509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2622693" y="67575"/>
            <a:ext cx="421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700">
                <a:solidFill>
                  <a:srgbClr val="E16C7F"/>
                </a:solidFill>
                <a:latin typeface="Cutive"/>
                <a:ea typeface="Cutive"/>
                <a:cs typeface="Cutive"/>
                <a:sym typeface="Cutive"/>
              </a:rPr>
              <a:t>Vaardigheden 4/5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